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0761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0713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9816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348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455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7780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843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951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043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9970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839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4C34B-EACB-4136-95DA-26DBC0BA1894}" type="datetimeFigureOut">
              <a:rPr lang="lt-LT" smtClean="0"/>
              <a:t>2026-02-06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B917D-EDC2-406A-B5EE-B13EEFD0B7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0909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4234128" y="337924"/>
            <a:ext cx="4460032" cy="1470025"/>
          </a:xfrm>
        </p:spPr>
        <p:txBody>
          <a:bodyPr>
            <a:normAutofit fontScale="90000"/>
          </a:bodyPr>
          <a:lstStyle/>
          <a:p>
            <a:r>
              <a:rPr lang="lt-LT" sz="3100" b="1" dirty="0" smtClean="0">
                <a:solidFill>
                  <a:srgbClr val="FF0000"/>
                </a:solidFill>
              </a:rPr>
              <a:t>KVIEČIAME ATLIKTI PRAKTIKĄ IR PRISIJUNGTI PRIE KOMANDOS!</a:t>
            </a:r>
            <a:r>
              <a:rPr lang="lt-LT" b="1" dirty="0" smtClean="0"/>
              <a:t/>
            </a:r>
            <a:br>
              <a:rPr lang="lt-LT" b="1" dirty="0" smtClean="0"/>
            </a:b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40192" y="1893025"/>
            <a:ext cx="3488432" cy="1368152"/>
          </a:xfrm>
        </p:spPr>
        <p:txBody>
          <a:bodyPr>
            <a:normAutofit fontScale="62500" lnSpcReduction="20000"/>
          </a:bodyPr>
          <a:lstStyle/>
          <a:p>
            <a:r>
              <a:rPr lang="lt-LT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UAB „Pakma“</a:t>
            </a:r>
            <a:r>
              <a:rPr lang="lt-LT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auganti ir </a:t>
            </a:r>
            <a:r>
              <a:rPr lang="lt-LT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inovatyvi</a:t>
            </a:r>
            <a:r>
              <a:rPr lang="lt-LT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įmonė – kviečia </a:t>
            </a:r>
            <a:r>
              <a:rPr lang="lt-L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automatikos</a:t>
            </a:r>
            <a:r>
              <a:rPr lang="lt-L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krypties studentus</a:t>
            </a:r>
            <a:r>
              <a:rPr lang="lt-LT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atlikti praktiką ir įgyti realios profesinės patirties.</a:t>
            </a:r>
            <a:endParaRPr lang="lt-LT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4067944" y="180794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🔧</a:t>
            </a:r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PRAKTIKOS POZICIJA</a:t>
            </a:r>
          </a:p>
          <a:p>
            <a:r>
              <a:rPr lang="lt-LT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Automatizacijos inžinierius (praktikantas)</a:t>
            </a:r>
            <a:endParaRPr lang="lt-LT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tačiakampis 4"/>
          <p:cNvSpPr/>
          <p:nvPr/>
        </p:nvSpPr>
        <p:spPr>
          <a:xfrm>
            <a:off x="107780" y="3408096"/>
            <a:ext cx="49320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APIE MUS</a:t>
            </a:r>
          </a:p>
          <a:p>
            <a:r>
              <a:rPr lang="lt-LT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UAB „Pakma“ 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specializuojasi glaistytų varškės sūrelių gamybos linijose. Vertiname kokybę, tikslumą bei jaunų specialistų idėjas. Siekiame augti kartu su motyvuotais ir smalsiais žmonėmis.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5004048" y="2577101"/>
            <a:ext cx="35101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🎓 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 TIKIMĖS IŠ PRAKTIKANTO: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Studijuojate elektros, elektronikos, automatikos ir valdymo ar panašios krypties studijose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Domitės automatika ir automatinių sistemų valdymu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Norite įgyti praktinių žinių realioje darbo aplinkoje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Esate atsakingas (-a), iniciatyvus (-i) ir motyvuotas (-a) mokytis.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tačiakampis 6"/>
          <p:cNvSpPr/>
          <p:nvPr/>
        </p:nvSpPr>
        <p:spPr>
          <a:xfrm>
            <a:off x="378822" y="4440594"/>
            <a:ext cx="351013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</a:rPr>
              <a:t>💼</a:t>
            </a:r>
            <a:r>
              <a:rPr lang="lt-LT" b="1" dirty="0" smtClean="0"/>
              <a:t> 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KĄ SIŪLOME: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Praktiką realioje aplinkoje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Darbą su patyrusiais specialistais ir visą jų pagalbą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Galimybę pritaikyti teorines žinias praktikoje</a:t>
            </a:r>
          </a:p>
          <a:p>
            <a:r>
              <a:rPr lang="lt-LT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Galimybę įsidarbinti po praktikos</a:t>
            </a:r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sėkmingai pasirodžius.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1765230" y="5733256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lt-LT" b="1" dirty="0" smtClean="0">
                <a:solidFill>
                  <a:srgbClr val="7030A0"/>
                </a:solidFill>
              </a:rPr>
              <a:t>📍</a:t>
            </a:r>
            <a:r>
              <a:rPr lang="lt-LT" b="1" dirty="0" smtClean="0"/>
              <a:t> </a:t>
            </a:r>
            <a:r>
              <a:rPr lang="lt-LT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PRAKTIKOS VIETA</a:t>
            </a:r>
          </a:p>
          <a:p>
            <a:r>
              <a:rPr lang="lt-LT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Sporto g. 24, Marijampolė</a:t>
            </a:r>
            <a:endParaRPr lang="lt-L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tačiakampis 8"/>
          <p:cNvSpPr/>
          <p:nvPr/>
        </p:nvSpPr>
        <p:spPr>
          <a:xfrm>
            <a:off x="5796136" y="5810200"/>
            <a:ext cx="3203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📩</a:t>
            </a: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SUSISIEKITE:</a:t>
            </a:r>
          </a:p>
          <a:p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UAB „Pakma“</a:t>
            </a:r>
            <a:b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El. paštas: </a:t>
            </a:r>
            <a:r>
              <a:rPr lang="lt-LT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administratore@pakma.lt</a:t>
            </a: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Tel.: +37061155102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aldona\Desktop\Pakma Dokumentai\Logo. Darbo skelbim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64496" cy="147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tačiakampis 9"/>
          <p:cNvSpPr/>
          <p:nvPr/>
        </p:nvSpPr>
        <p:spPr>
          <a:xfrm>
            <a:off x="3990025" y="4365104"/>
            <a:ext cx="5153975" cy="1308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💻</a:t>
            </a:r>
            <a:r>
              <a:rPr lang="lt-LT" sz="1400" dirty="0" smtClean="0"/>
              <a:t> </a:t>
            </a:r>
            <a:r>
              <a:rPr lang="lt-L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PRAKTIKOS METU IŠMOKSI:</a:t>
            </a:r>
          </a:p>
          <a:p>
            <a:r>
              <a:rPr lang="lt-L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Dirbti su PLC valdikliais</a:t>
            </a:r>
          </a:p>
          <a:p>
            <a:r>
              <a:rPr lang="lt-L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Kurti ir redaguoti valdymo programas</a:t>
            </a:r>
          </a:p>
          <a:p>
            <a:r>
              <a:rPr lang="lt-L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Skaityti ir sudaryti elektros schemas, susipažinsi su jutikliais ir </a:t>
            </a:r>
            <a:r>
              <a:rPr lang="lt-LT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vykdikliais</a:t>
            </a:r>
            <a:endParaRPr lang="lt-LT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Išmoksi prijungti ir testuoti I/O signalus</a:t>
            </a:r>
          </a:p>
          <a:p>
            <a:r>
              <a:rPr lang="lt-L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Taip pat susipažinsi su </a:t>
            </a:r>
            <a:r>
              <a:rPr lang="lt-LT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gamybos valdymo programa „Navision</a:t>
            </a:r>
            <a:r>
              <a:rPr lang="lt-LT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“. </a:t>
            </a:r>
          </a:p>
        </p:txBody>
      </p:sp>
    </p:spTree>
    <p:extLst>
      <p:ext uri="{BB962C8B-B14F-4D97-AF65-F5344CB8AC3E}">
        <p14:creationId xmlns:p14="http://schemas.microsoft.com/office/powerpoint/2010/main" val="137896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201</Words>
  <Application>Microsoft Office PowerPoint</Application>
  <PresentationFormat>Demonstracija ekrane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2" baseType="lpstr">
      <vt:lpstr>Office tema</vt:lpstr>
      <vt:lpstr>KVIEČIAME ATLIKTI PRAKTIKĄ IR PRISIJUNGTI PRIE KOMANDOS!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KVIEČIAME ATLIKTI PRAKTIKĄ IR PRISIJUNGTI PRIE KOMANDOS!</dc:title>
  <dc:creator>Aldona Urbanaviciene</dc:creator>
  <cp:lastModifiedBy>Aldona Urbanaviciene</cp:lastModifiedBy>
  <cp:revision>14</cp:revision>
  <cp:lastPrinted>2026-01-14T06:47:05Z</cp:lastPrinted>
  <dcterms:created xsi:type="dcterms:W3CDTF">2026-01-13T14:27:26Z</dcterms:created>
  <dcterms:modified xsi:type="dcterms:W3CDTF">2026-02-06T06:59:35Z</dcterms:modified>
</cp:coreProperties>
</file>