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35763" cy="9866313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4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t-LT" smtClean="0"/>
              <a:t>Spustelėję redag. ruoš. paantrš. stilių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4C34B-EACB-4136-95DA-26DBC0BA1894}" type="datetimeFigureOut">
              <a:rPr lang="lt-LT" smtClean="0"/>
              <a:t>2026-01-22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B917D-EDC2-406A-B5EE-B13EEFD0B73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407618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4C34B-EACB-4136-95DA-26DBC0BA1894}" type="datetimeFigureOut">
              <a:rPr lang="lt-LT" smtClean="0"/>
              <a:t>2026-01-22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B917D-EDC2-406A-B5EE-B13EEFD0B73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907131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4C34B-EACB-4136-95DA-26DBC0BA1894}" type="datetimeFigureOut">
              <a:rPr lang="lt-LT" smtClean="0"/>
              <a:t>2026-01-22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B917D-EDC2-406A-B5EE-B13EEFD0B73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999816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4C34B-EACB-4136-95DA-26DBC0BA1894}" type="datetimeFigureOut">
              <a:rPr lang="lt-LT" smtClean="0"/>
              <a:t>2026-01-22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B917D-EDC2-406A-B5EE-B13EEFD0B73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443487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4C34B-EACB-4136-95DA-26DBC0BA1894}" type="datetimeFigureOut">
              <a:rPr lang="lt-LT" smtClean="0"/>
              <a:t>2026-01-22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B917D-EDC2-406A-B5EE-B13EEFD0B73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004555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4C34B-EACB-4136-95DA-26DBC0BA1894}" type="datetimeFigureOut">
              <a:rPr lang="lt-LT" smtClean="0"/>
              <a:t>2026-01-22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B917D-EDC2-406A-B5EE-B13EEFD0B73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677803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5" name="Teksto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6" name="Turinio vietos rezervavimo ženklas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7" name="Datos vietos rezervavimo ženkla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4C34B-EACB-4136-95DA-26DBC0BA1894}" type="datetimeFigureOut">
              <a:rPr lang="lt-LT" smtClean="0"/>
              <a:t>2026-01-22</a:t>
            </a:fld>
            <a:endParaRPr lang="lt-LT"/>
          </a:p>
        </p:txBody>
      </p:sp>
      <p:sp>
        <p:nvSpPr>
          <p:cNvPr id="8" name="Poraštės vietos rezervavimo ženkla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kaidrės numerio vietos rezervavimo ženkla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B917D-EDC2-406A-B5EE-B13EEFD0B73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828437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4C34B-EACB-4136-95DA-26DBC0BA1894}" type="datetimeFigureOut">
              <a:rPr lang="lt-LT" smtClean="0"/>
              <a:t>2026-01-22</a:t>
            </a:fld>
            <a:endParaRPr lang="lt-LT"/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B917D-EDC2-406A-B5EE-B13EEFD0B73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8295114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4C34B-EACB-4136-95DA-26DBC0BA1894}" type="datetimeFigureOut">
              <a:rPr lang="lt-LT" smtClean="0"/>
              <a:t>2026-01-22</a:t>
            </a:fld>
            <a:endParaRPr lang="lt-LT"/>
          </a:p>
        </p:txBody>
      </p:sp>
      <p:sp>
        <p:nvSpPr>
          <p:cNvPr id="3" name="Poraštės vietos rezervavimo ženkla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B917D-EDC2-406A-B5EE-B13EEFD0B73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880438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4C34B-EACB-4136-95DA-26DBC0BA1894}" type="datetimeFigureOut">
              <a:rPr lang="lt-LT" smtClean="0"/>
              <a:t>2026-01-22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B917D-EDC2-406A-B5EE-B13EEFD0B73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689970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Paveikslėlio vietos rezervavimo ženklas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4C34B-EACB-4136-95DA-26DBC0BA1894}" type="datetimeFigureOut">
              <a:rPr lang="lt-LT" smtClean="0"/>
              <a:t>2026-01-22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B917D-EDC2-406A-B5EE-B13EEFD0B73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888399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o vietos rezervavimo ženkla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A4C34B-EACB-4136-95DA-26DBC0BA1894}" type="datetimeFigureOut">
              <a:rPr lang="lt-LT" smtClean="0"/>
              <a:t>2026-01-22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4B917D-EDC2-406A-B5EE-B13EEFD0B73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609090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ctrTitle"/>
          </p:nvPr>
        </p:nvSpPr>
        <p:spPr>
          <a:xfrm>
            <a:off x="4234128" y="337924"/>
            <a:ext cx="4460032" cy="1470025"/>
          </a:xfrm>
        </p:spPr>
        <p:txBody>
          <a:bodyPr>
            <a:normAutofit fontScale="90000"/>
          </a:bodyPr>
          <a:lstStyle/>
          <a:p>
            <a:r>
              <a:rPr lang="lt-LT" sz="3100" b="1" dirty="0" smtClean="0">
                <a:solidFill>
                  <a:srgbClr val="FF0000"/>
                </a:solidFill>
              </a:rPr>
              <a:t>KVIEČIAME ATLIKTI PRAKTIKĄ IR PRISIJUNGTI PRIE KOMANDOS!</a:t>
            </a:r>
            <a:r>
              <a:rPr lang="lt-LT" b="1" dirty="0" smtClean="0"/>
              <a:t/>
            </a:r>
            <a:br>
              <a:rPr lang="lt-LT" b="1" dirty="0" smtClean="0"/>
            </a:br>
            <a:endParaRPr lang="lt-LT" dirty="0"/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>
          <a:xfrm>
            <a:off x="140192" y="1893025"/>
            <a:ext cx="3488432" cy="1368152"/>
          </a:xfrm>
        </p:spPr>
        <p:txBody>
          <a:bodyPr>
            <a:normAutofit fontScale="62500" lnSpcReduction="20000"/>
          </a:bodyPr>
          <a:lstStyle/>
          <a:p>
            <a:r>
              <a:rPr lang="lt-LT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UAB „Pakma“</a:t>
            </a:r>
            <a:r>
              <a:rPr lang="lt-LT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t-LT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auganti ir </a:t>
            </a:r>
            <a:r>
              <a:rPr lang="lt-LT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inovatyvi</a:t>
            </a:r>
            <a:r>
              <a:rPr lang="lt-LT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įmonė – kviečia </a:t>
            </a:r>
            <a:r>
              <a:rPr lang="lt-LT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inžinerijos krypties studentus</a:t>
            </a:r>
            <a:r>
              <a:rPr lang="lt-LT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t-LT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atlikti praktiką ir įgyti realios profesinės patirties.</a:t>
            </a:r>
            <a:endParaRPr lang="lt-LT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tačiakampis 3"/>
          <p:cNvSpPr/>
          <p:nvPr/>
        </p:nvSpPr>
        <p:spPr>
          <a:xfrm>
            <a:off x="4067944" y="180794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lt-LT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🔧</a:t>
            </a:r>
            <a:r>
              <a:rPr lang="lt-LT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PRAKTIKOS POZICIJA</a:t>
            </a:r>
          </a:p>
          <a:p>
            <a:r>
              <a:rPr lang="lt-LT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Inžinierius konstruktorius (praktikantas)</a:t>
            </a:r>
            <a:endParaRPr lang="lt-LT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tačiakampis 4"/>
          <p:cNvSpPr/>
          <p:nvPr/>
        </p:nvSpPr>
        <p:spPr>
          <a:xfrm>
            <a:off x="107780" y="3408096"/>
            <a:ext cx="493204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t-LT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APIE MUS</a:t>
            </a:r>
          </a:p>
          <a:p>
            <a:r>
              <a:rPr lang="lt-LT" sz="1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UAB „Pakma“ </a:t>
            </a:r>
            <a:r>
              <a:rPr lang="lt-LT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specializuojasi glaistytų varškės sūrelių gamybos linijose. Vertiname kokybę, tikslumą bei jaunų specialistų idėjas. Siekiame augti kartu su motyvuotais ir smalsiais žmonėmis.</a:t>
            </a:r>
            <a:endParaRPr lang="lt-LT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tačiakampis 5"/>
          <p:cNvSpPr/>
          <p:nvPr/>
        </p:nvSpPr>
        <p:spPr>
          <a:xfrm>
            <a:off x="5004048" y="2577101"/>
            <a:ext cx="3510136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t-LT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🎓 </a:t>
            </a:r>
            <a:r>
              <a:rPr lang="lt-LT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 TIKIMĖS IŠ PRAKTIKANTO:</a:t>
            </a:r>
          </a:p>
          <a:p>
            <a:r>
              <a:rPr lang="lt-LT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Studijuojate inžinerijos, mechanikos ar panašios krypties studijose</a:t>
            </a:r>
          </a:p>
          <a:p>
            <a:r>
              <a:rPr lang="lt-LT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Domitės konstrukcijų projektavimu ir techniniais sprendimais</a:t>
            </a:r>
          </a:p>
          <a:p>
            <a:r>
              <a:rPr lang="lt-LT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Norite įgyti praktinių žinių realioje darbo aplinkoje</a:t>
            </a:r>
          </a:p>
          <a:p>
            <a:r>
              <a:rPr lang="lt-LT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Esate atsakingas (-a), iniciatyvus (-i) ir motyvuotas (-a) mokytis.</a:t>
            </a:r>
            <a:endParaRPr lang="lt-LT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Stačiakampis 6"/>
          <p:cNvSpPr/>
          <p:nvPr/>
        </p:nvSpPr>
        <p:spPr>
          <a:xfrm>
            <a:off x="378822" y="4440594"/>
            <a:ext cx="3510136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t-LT" b="1" dirty="0" smtClean="0">
                <a:solidFill>
                  <a:srgbClr val="7030A0"/>
                </a:solidFill>
              </a:rPr>
              <a:t>💼</a:t>
            </a:r>
            <a:r>
              <a:rPr lang="lt-LT" b="1" dirty="0" smtClean="0"/>
              <a:t> </a:t>
            </a:r>
            <a:r>
              <a:rPr lang="lt-LT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KĄ SIŪLOME:</a:t>
            </a:r>
          </a:p>
          <a:p>
            <a:r>
              <a:rPr lang="lt-LT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Praktiką realioje aplinkoje</a:t>
            </a:r>
          </a:p>
          <a:p>
            <a:r>
              <a:rPr lang="lt-LT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Darbą su patyrusiais specialistais ir visą jų pagalbą</a:t>
            </a:r>
          </a:p>
          <a:p>
            <a:r>
              <a:rPr lang="lt-LT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Galimybę pritaikyti teorines žinias praktikoje</a:t>
            </a:r>
          </a:p>
          <a:p>
            <a:r>
              <a:rPr lang="lt-LT" sz="1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Galimybę įsidarbinti po praktikos</a:t>
            </a:r>
            <a:r>
              <a:rPr lang="lt-LT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sėkmingai pasirodžius.</a:t>
            </a:r>
            <a:endParaRPr lang="lt-LT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Stačiakampis 7"/>
          <p:cNvSpPr/>
          <p:nvPr/>
        </p:nvSpPr>
        <p:spPr>
          <a:xfrm>
            <a:off x="1765230" y="5733256"/>
            <a:ext cx="4572000" cy="55399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lt-LT" b="1" dirty="0" smtClean="0">
                <a:solidFill>
                  <a:srgbClr val="7030A0"/>
                </a:solidFill>
              </a:rPr>
              <a:t>📍</a:t>
            </a:r>
            <a:r>
              <a:rPr lang="lt-LT" b="1" dirty="0" smtClean="0"/>
              <a:t> </a:t>
            </a:r>
            <a:r>
              <a:rPr lang="lt-LT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PRAKTIKOS VIETA</a:t>
            </a:r>
          </a:p>
          <a:p>
            <a:r>
              <a:rPr lang="lt-LT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Sporto g. 24, Marijampolė</a:t>
            </a:r>
            <a:endParaRPr lang="lt-LT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Stačiakampis 8"/>
          <p:cNvSpPr/>
          <p:nvPr/>
        </p:nvSpPr>
        <p:spPr>
          <a:xfrm>
            <a:off x="5929781" y="5661248"/>
            <a:ext cx="320384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t-LT" sz="1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📩</a:t>
            </a:r>
            <a:r>
              <a:rPr lang="lt-LT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SUSISIEKITE:</a:t>
            </a:r>
          </a:p>
          <a:p>
            <a:r>
              <a:rPr lang="lt-L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UAB „Pakma“</a:t>
            </a:r>
            <a:br>
              <a:rPr lang="lt-L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El. paštas: </a:t>
            </a:r>
            <a:r>
              <a:rPr lang="lt-LT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administratore@pakma.lt</a:t>
            </a:r>
            <a:r>
              <a:rPr lang="lt-L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lt-L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Tel.: +37061155102</a:t>
            </a:r>
            <a:endParaRPr lang="lt-LT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7" name="Picture 3" descr="C:\Users\aldona\Desktop\Pakma Dokumentai\Logo. Darbo skelbima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464496" cy="14759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Stačiakampis 9"/>
          <p:cNvSpPr/>
          <p:nvPr/>
        </p:nvSpPr>
        <p:spPr>
          <a:xfrm>
            <a:off x="4283968" y="4440594"/>
            <a:ext cx="4849661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lt-LT" sz="1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💻</a:t>
            </a:r>
            <a:r>
              <a:rPr lang="lt-LT" sz="1400" dirty="0" smtClean="0"/>
              <a:t> </a:t>
            </a:r>
            <a:r>
              <a:rPr lang="lt-LT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PRAKTIKOS METU ATLIKSI UŽDUOTIS SU:</a:t>
            </a:r>
            <a:endParaRPr lang="lt-LT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SolidWorks</a:t>
            </a:r>
            <a:r>
              <a:rPr lang="lt-L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t-L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programine </a:t>
            </a:r>
            <a:r>
              <a:rPr lang="lt-L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įranga, su kuria projektuosi </a:t>
            </a:r>
            <a:endParaRPr lang="lt-LT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3D </a:t>
            </a:r>
            <a:r>
              <a:rPr lang="lt-L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modelius ir darysi techninius brėžinius.</a:t>
            </a:r>
            <a:endParaRPr lang="lt-LT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Taip pat susipažinsi su </a:t>
            </a:r>
            <a:r>
              <a:rPr lang="lt-L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gamybos valdymo programa „Navision</a:t>
            </a:r>
            <a:r>
              <a:rPr lang="lt-L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“. </a:t>
            </a:r>
            <a:endParaRPr lang="lt-LT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8968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187</Words>
  <Application>Microsoft Office PowerPoint</Application>
  <PresentationFormat>Demonstracija ekrane (4:3)</PresentationFormat>
  <Paragraphs>24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Skaidrių pavadinimai</vt:lpstr>
      </vt:variant>
      <vt:variant>
        <vt:i4>1</vt:i4>
      </vt:variant>
    </vt:vector>
  </HeadingPairs>
  <TitlesOfParts>
    <vt:vector size="2" baseType="lpstr">
      <vt:lpstr>Office tema</vt:lpstr>
      <vt:lpstr>KVIEČIAME ATLIKTI PRAKTIKĄ IR PRISIJUNGTI PRIE KOMANDOS!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KVIEČIAME ATLIKTI PRAKTIKĄ IR PRISIJUNGTI PRIE KOMANDOS!</dc:title>
  <dc:creator>Aldona Urbanaviciene</dc:creator>
  <cp:lastModifiedBy>Aldona Urbanaviciene</cp:lastModifiedBy>
  <cp:revision>10</cp:revision>
  <cp:lastPrinted>2026-01-14T06:47:05Z</cp:lastPrinted>
  <dcterms:created xsi:type="dcterms:W3CDTF">2026-01-13T14:27:26Z</dcterms:created>
  <dcterms:modified xsi:type="dcterms:W3CDTF">2026-01-22T11:15:05Z</dcterms:modified>
</cp:coreProperties>
</file>