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73"/>
  </p:normalViewPr>
  <p:slideViewPr>
    <p:cSldViewPr snapToGrid="0" snapToObjects="1">
      <p:cViewPr varScale="1">
        <p:scale>
          <a:sx n="76" d="100"/>
          <a:sy n="76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5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4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8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0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8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8BAD-EA92-8E4F-80CB-7805F176F52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EE591-CE44-254C-AB74-AE44C7689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5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7022-D319-8A42-BA11-C4DADEF83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285" y="3381730"/>
            <a:ext cx="20663536" cy="1544034"/>
          </a:xfrm>
        </p:spPr>
        <p:txBody>
          <a:bodyPr anchor="t">
            <a:noAutofit/>
          </a:bodyPr>
          <a:lstStyle/>
          <a:p>
            <a:pPr algn="l"/>
            <a:r>
              <a:rPr lang="lt-LT" sz="9600" b="1" dirty="0">
                <a:latin typeface="Lufga" pitchFamily="2" charset="77"/>
              </a:rPr>
              <a:t>Konstruktorius-Braižytojas</a:t>
            </a:r>
            <a:endParaRPr lang="en-US" sz="9600" b="1" dirty="0">
              <a:latin typeface="Lufga" pitchFamily="2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0AF31-03E1-5C44-96C6-407E1B4E6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85" y="4962732"/>
            <a:ext cx="20663536" cy="1899196"/>
          </a:xfrm>
        </p:spPr>
        <p:txBody>
          <a:bodyPr anchor="t">
            <a:normAutofit/>
          </a:bodyPr>
          <a:lstStyle/>
          <a:p>
            <a:pPr algn="l"/>
            <a:r>
              <a:rPr lang="lt-LT" sz="4200" dirty="0">
                <a:latin typeface="Lufga" pitchFamily="2" charset="77"/>
              </a:rPr>
              <a:t>Langų, durų, fasadų sistemų gamybos brėžinių ruošimas (pjūviai, techninė dokumentacija). Bendradarbiavimas su produkto vystymo komanda bei naujų idėjų generavimas.</a:t>
            </a:r>
            <a:endParaRPr lang="en-US" sz="4200" dirty="0">
              <a:latin typeface="Lufga" pitchFamily="2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747E3EC-4FC3-3940-B3B6-9889E99C09EE}"/>
              </a:ext>
            </a:extLst>
          </p:cNvPr>
          <p:cNvSpPr txBox="1">
            <a:spLocks/>
          </p:cNvSpPr>
          <p:nvPr/>
        </p:nvSpPr>
        <p:spPr>
          <a:xfrm>
            <a:off x="998285" y="12170979"/>
            <a:ext cx="20663536" cy="1229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AB746FC-DB55-6144-9D8F-791710284C34}"/>
              </a:ext>
            </a:extLst>
          </p:cNvPr>
          <p:cNvSpPr txBox="1">
            <a:spLocks/>
          </p:cNvSpPr>
          <p:nvPr/>
        </p:nvSpPr>
        <p:spPr>
          <a:xfrm>
            <a:off x="998841" y="11816804"/>
            <a:ext cx="20663536" cy="18991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3800" dirty="0">
                <a:latin typeface="Lufga" pitchFamily="2" charset="77"/>
              </a:rPr>
              <a:t>Susisiekime:</a:t>
            </a:r>
            <a:br>
              <a:rPr lang="lt-LT" sz="3800" dirty="0">
                <a:latin typeface="Lufga" pitchFamily="2" charset="77"/>
              </a:rPr>
            </a:br>
            <a:r>
              <a:rPr lang="lt-LT" sz="3800" dirty="0">
                <a:latin typeface="Lufga" pitchFamily="2" charset="77"/>
              </a:rPr>
              <a:t>personalas</a:t>
            </a:r>
            <a:r>
              <a:rPr lang="en-US" sz="3800" dirty="0">
                <a:latin typeface="Lufga" pitchFamily="2" charset="77"/>
              </a:rPr>
              <a:t>@</a:t>
            </a:r>
            <a:r>
              <a:rPr lang="lt-LT" sz="3800" dirty="0" err="1">
                <a:latin typeface="Lufga" pitchFamily="2" charset="77"/>
              </a:rPr>
              <a:t>intuswindows</a:t>
            </a:r>
            <a:r>
              <a:rPr lang="en-US" sz="3800" dirty="0">
                <a:latin typeface="Lufga" pitchFamily="2" charset="77"/>
              </a:rPr>
              <a:t>.</a:t>
            </a:r>
            <a:r>
              <a:rPr lang="lt-LT" sz="3800" dirty="0" err="1">
                <a:latin typeface="Lufga" pitchFamily="2" charset="77"/>
              </a:rPr>
              <a:t>com</a:t>
            </a:r>
            <a:br>
              <a:rPr lang="en-US" sz="3800" dirty="0">
                <a:latin typeface="Lufga" pitchFamily="2" charset="77"/>
              </a:rPr>
            </a:br>
            <a:endParaRPr lang="en-US" sz="3800" dirty="0">
              <a:latin typeface="Lufga" pitchFamily="2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DFEEBE6-7593-3249-AE26-5E1AB724B38B}"/>
              </a:ext>
            </a:extLst>
          </p:cNvPr>
          <p:cNvSpPr txBox="1">
            <a:spLocks/>
          </p:cNvSpPr>
          <p:nvPr/>
        </p:nvSpPr>
        <p:spPr>
          <a:xfrm>
            <a:off x="998285" y="8700493"/>
            <a:ext cx="7589125" cy="3225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/>
            </a:pPr>
            <a:r>
              <a:rPr lang="lt-LT" sz="4200" dirty="0">
                <a:latin typeface="Lufga" pitchFamily="2" charset="77"/>
              </a:rPr>
              <a:t>Aukštasis išsilavinimas</a:t>
            </a:r>
            <a:endParaRPr lang="en-US" sz="4200" dirty="0">
              <a:latin typeface="Lufga" pitchFamily="2" charset="7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lt-LT" sz="4200" dirty="0">
                <a:latin typeface="Lufga" pitchFamily="2" charset="77"/>
              </a:rPr>
              <a:t>Patirtis dirbant su AutoCAD 2D</a:t>
            </a:r>
            <a:endParaRPr lang="en-US" sz="4200" dirty="0">
              <a:latin typeface="Lufga" pitchFamily="2" charset="77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lt-LT" sz="4200" dirty="0">
                <a:latin typeface="Lufga" pitchFamily="2" charset="77"/>
              </a:rPr>
              <a:t>Bent B1 anglų kalbos žinios</a:t>
            </a:r>
            <a:endParaRPr lang="en-US" sz="4200" dirty="0">
              <a:latin typeface="Lufga" pitchFamily="2" charset="77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2306479-A910-A846-AA98-A56038FA967C}"/>
              </a:ext>
            </a:extLst>
          </p:cNvPr>
          <p:cNvSpPr txBox="1">
            <a:spLocks/>
          </p:cNvSpPr>
          <p:nvPr/>
        </p:nvSpPr>
        <p:spPr>
          <a:xfrm>
            <a:off x="9128492" y="8747786"/>
            <a:ext cx="11485265" cy="3746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buFont typeface="+mj-lt"/>
              <a:buAutoNum type="arabicPeriod" startAt="4"/>
            </a:pPr>
            <a:r>
              <a:rPr lang="lt-LT" sz="4200" dirty="0">
                <a:latin typeface="Lufga" pitchFamily="2" charset="77"/>
              </a:rPr>
              <a:t>Privalumas – patirtis su </a:t>
            </a:r>
            <a:r>
              <a:rPr lang="lt-LT" sz="4200" dirty="0" err="1">
                <a:latin typeface="Lufga" pitchFamily="2" charset="77"/>
              </a:rPr>
              <a:t>SolidWorks</a:t>
            </a:r>
            <a:r>
              <a:rPr lang="lt-LT" sz="4200" dirty="0">
                <a:latin typeface="Lufga" pitchFamily="2" charset="77"/>
              </a:rPr>
              <a:t>, </a:t>
            </a:r>
            <a:r>
              <a:rPr lang="lt-LT" sz="4200" dirty="0" err="1">
                <a:latin typeface="Lufga" pitchFamily="2" charset="77"/>
              </a:rPr>
              <a:t>Revit</a:t>
            </a:r>
            <a:endParaRPr lang="en-US" sz="4200" dirty="0">
              <a:latin typeface="Lufga" pitchFamily="2" charset="77"/>
            </a:endParaRPr>
          </a:p>
          <a:p>
            <a:pPr marL="742950" indent="-742950" algn="l">
              <a:buFont typeface="+mj-lt"/>
              <a:buAutoNum type="arabicPeriod" startAt="4"/>
            </a:pPr>
            <a:r>
              <a:rPr lang="lt-LT" sz="4200" dirty="0">
                <a:latin typeface="Lufga" pitchFamily="2" charset="77"/>
              </a:rPr>
              <a:t>Analitinis mąstymas, geras laiko planavimas</a:t>
            </a:r>
            <a:endParaRPr lang="en-US" sz="4200" dirty="0">
              <a:latin typeface="Lufga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43BC02-63D4-CBB6-68A7-AE61D08B2FFF}"/>
              </a:ext>
            </a:extLst>
          </p:cNvPr>
          <p:cNvSpPr txBox="1">
            <a:spLocks/>
          </p:cNvSpPr>
          <p:nvPr/>
        </p:nvSpPr>
        <p:spPr>
          <a:xfrm>
            <a:off x="998284" y="7342841"/>
            <a:ext cx="20663536" cy="1544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182870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t-LT" sz="6600" b="1" dirty="0">
                <a:latin typeface="Lufga" pitchFamily="2" charset="77"/>
              </a:rPr>
              <a:t>Reikalavimai:</a:t>
            </a:r>
            <a:endParaRPr lang="en-US" sz="6600" b="1" dirty="0">
              <a:latin typeface="Lufga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B33C0-AC99-13C4-7E21-E77D7467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394712" y="975535"/>
            <a:ext cx="3935897" cy="13544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0EFB20-20E3-EB47-461F-0F6C8B9DF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0244532" y="11567570"/>
            <a:ext cx="1544034" cy="154403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021EBF86-6A29-89F7-E986-B335A83790A4}"/>
              </a:ext>
            </a:extLst>
          </p:cNvPr>
          <p:cNvSpPr txBox="1">
            <a:spLocks/>
          </p:cNvSpPr>
          <p:nvPr/>
        </p:nvSpPr>
        <p:spPr>
          <a:xfrm>
            <a:off x="18349912" y="12170979"/>
            <a:ext cx="2698578" cy="1899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1828709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indent="0" algn="ctr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t-LT" sz="2800" dirty="0">
                <a:latin typeface="Lufga" pitchFamily="2" charset="77"/>
              </a:rPr>
              <a:t>Daugiau pasiūlymų:</a:t>
            </a:r>
            <a:br>
              <a:rPr lang="en-US" sz="2800" dirty="0">
                <a:latin typeface="Lufga" pitchFamily="2" charset="77"/>
              </a:rPr>
            </a:br>
            <a:endParaRPr lang="en-US" sz="2800" dirty="0">
              <a:latin typeface="Luf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532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093BB7F3C3F3448BD6FB561471B6A78" ma:contentTypeVersion="18" ma:contentTypeDescription="Kurkite naują dokumentą." ma:contentTypeScope="" ma:versionID="45d723912bff98170ea4dd2fef20aadd">
  <xsd:schema xmlns:xsd="http://www.w3.org/2001/XMLSchema" xmlns:xs="http://www.w3.org/2001/XMLSchema" xmlns:p="http://schemas.microsoft.com/office/2006/metadata/properties" xmlns:ns2="7dc5bbd7-4659-4f4c-99e6-39fd58942fdc" xmlns:ns3="71d4511b-aa87-4e3b-81a7-3687152a98c9" targetNamespace="http://schemas.microsoft.com/office/2006/metadata/properties" ma:root="true" ma:fieldsID="665035bbeb98fda7a4e82640ce53ae1a" ns2:_="" ns3:_="">
    <xsd:import namespace="7dc5bbd7-4659-4f4c-99e6-39fd58942fdc"/>
    <xsd:import namespace="71d4511b-aa87-4e3b-81a7-3687152a98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5bbd7-4659-4f4c-99e6-39fd58942f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9a9c289c-0de4-4d18-9d38-4b5ccd4add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4511b-aa87-4e3b-81a7-3687152a98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9162a4-71f5-4641-b522-7f77c1a5b54a}" ma:internalName="TaxCatchAll" ma:showField="CatchAllData" ma:web="71d4511b-aa87-4e3b-81a7-3687152a98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c5bbd7-4659-4f4c-99e6-39fd58942fdc">
      <Terms xmlns="http://schemas.microsoft.com/office/infopath/2007/PartnerControls"/>
    </lcf76f155ced4ddcb4097134ff3c332f>
    <TaxCatchAll xmlns="71d4511b-aa87-4e3b-81a7-3687152a98c9" xsi:nil="true"/>
  </documentManagement>
</p:properties>
</file>

<file path=customXml/itemProps1.xml><?xml version="1.0" encoding="utf-8"?>
<ds:datastoreItem xmlns:ds="http://schemas.openxmlformats.org/officeDocument/2006/customXml" ds:itemID="{5BFFBD15-B886-4160-B9F8-4B12B4713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5bbd7-4659-4f4c-99e6-39fd58942fdc"/>
    <ds:schemaRef ds:uri="71d4511b-aa87-4e3b-81a7-3687152a98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8DDED7-0D2D-46E3-9ED5-C52AF89E74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93834B-4720-4446-9770-31A7A4BFED42}">
  <ds:schemaRefs>
    <ds:schemaRef ds:uri="http://schemas.microsoft.com/office/2006/metadata/properties"/>
    <ds:schemaRef ds:uri="http://schemas.microsoft.com/office/infopath/2007/PartnerControls"/>
    <ds:schemaRef ds:uri="7dc5bbd7-4659-4f4c-99e6-39fd58942fdc"/>
    <ds:schemaRef ds:uri="71d4511b-aa87-4e3b-81a7-3687152a98c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66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Lufga</vt:lpstr>
      <vt:lpstr>Office Theme</vt:lpstr>
      <vt:lpstr>Konstruktorius-Braižytojas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Kučinskaitė Rūta</dc:creator>
  <cp:lastModifiedBy>Dainora Dieliautienė</cp:lastModifiedBy>
  <cp:revision>5</cp:revision>
  <dcterms:created xsi:type="dcterms:W3CDTF">2023-08-18T08:34:35Z</dcterms:created>
  <dcterms:modified xsi:type="dcterms:W3CDTF">2023-09-22T11:40:45Z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0x0101001093BB7F3C3F3448BD6FB561471B6A78</vt:lpwstr>
  </property>
</Properties>
</file>